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7" r:id="rId11"/>
    <p:sldId id="264" r:id="rId12"/>
    <p:sldId id="265" r:id="rId13"/>
    <p:sldId id="268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1704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02.06.2021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dissolv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02.06.2021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dissolv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02.06.2021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dissolv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02.06.2021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dissolv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02.06.2021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dissolv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02.06.2021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dissolv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02.06.2021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dissolv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02.06.2021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dissolv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02.06.2021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dissolv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02.06.2021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dissolv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02.06.2021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dissolv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02.06.2021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>
    <p:dissolve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иллюстрация-предпосылки-спорта-12866142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357167"/>
            <a:ext cx="7772400" cy="642941"/>
          </a:xfrm>
        </p:spPr>
        <p:txBody>
          <a:bodyPr>
            <a:normAutofit/>
          </a:bodyPr>
          <a:lstStyle/>
          <a:p>
            <a:r>
              <a:rPr lang="ru-RU" sz="2400" b="1" i="1" dirty="0">
                <a:latin typeface="Bahnschrift SemiBold" pitchFamily="34" charset="0"/>
                <a:ea typeface="Yu Gothic UI Semibold" pitchFamily="34" charset="-128"/>
              </a:rPr>
              <a:t>МОУ «Сельцовская СОШ» (дошкольное образование)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214554"/>
            <a:ext cx="6400800" cy="3424246"/>
          </a:xfrm>
        </p:spPr>
        <p:txBody>
          <a:bodyPr>
            <a:normAutofit/>
          </a:bodyPr>
          <a:lstStyle/>
          <a:p>
            <a:r>
              <a:rPr lang="ru-RU" sz="6000" b="1" dirty="0">
                <a:solidFill>
                  <a:schemeClr val="tx2">
                    <a:lumMod val="50000"/>
                  </a:schemeClr>
                </a:solidFill>
              </a:rPr>
              <a:t>День</a:t>
            </a:r>
          </a:p>
          <a:p>
            <a:r>
              <a:rPr lang="ru-RU" sz="6000" b="1" dirty="0">
                <a:solidFill>
                  <a:schemeClr val="tx2">
                    <a:lumMod val="50000"/>
                  </a:schemeClr>
                </a:solidFill>
              </a:rPr>
              <a:t>СПОРТА</a:t>
            </a:r>
          </a:p>
        </p:txBody>
      </p:sp>
    </p:spTree>
  </p:cSld>
  <p:clrMapOvr>
    <a:masterClrMapping/>
  </p:clrMapOvr>
  <p:transition>
    <p:dissolv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1613682090_1-p-foni-dlya-detskoi-prezentatsii-sport-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85852" y="285728"/>
            <a:ext cx="6643734" cy="1428760"/>
          </a:xfrm>
        </p:spPr>
        <p:txBody>
          <a:bodyPr>
            <a:normAutofit/>
          </a:bodyPr>
          <a:lstStyle/>
          <a:p>
            <a:r>
              <a:rPr lang="ru-RU" b="1" dirty="0">
                <a:solidFill>
                  <a:schemeClr val="tx2">
                    <a:lumMod val="50000"/>
                  </a:schemeClr>
                </a:solidFill>
                <a:latin typeface="+mn-lt"/>
              </a:rPr>
              <a:t>«Веселые старты»</a:t>
            </a:r>
            <a:br>
              <a:rPr lang="ru-RU" b="1" dirty="0">
                <a:solidFill>
                  <a:schemeClr val="tx2">
                    <a:lumMod val="50000"/>
                  </a:schemeClr>
                </a:solidFill>
                <a:latin typeface="+mn-lt"/>
              </a:rPr>
            </a:br>
            <a:r>
              <a:rPr lang="ru-RU" sz="3200" b="1" dirty="0">
                <a:solidFill>
                  <a:schemeClr val="tx2">
                    <a:lumMod val="50000"/>
                  </a:schemeClr>
                </a:solidFill>
                <a:latin typeface="+mn-lt"/>
              </a:rPr>
              <a:t>старшая группа</a:t>
            </a:r>
          </a:p>
        </p:txBody>
      </p:sp>
      <p:pic>
        <p:nvPicPr>
          <p:cNvPr id="1026" name="Picture 2" descr="https://sun9-22.userapi.com/impg/NJsxwJ9SSGOaths-CAQ0gKwplOlon7Lj32yTCw/1OB-Qga15aw.jpg?size=1280x622&amp;quality=96&amp;sign=9b5779340d5a35063eac93ebf61eefba&amp;type=album"/>
          <p:cNvPicPr>
            <a:picLocks noChangeAspect="1" noChangeArrowheads="1"/>
          </p:cNvPicPr>
          <p:nvPr/>
        </p:nvPicPr>
        <p:blipFill>
          <a:blip r:embed="rId3"/>
          <a:srcRect l="7482" t="2566" r="20811"/>
          <a:stretch>
            <a:fillRect/>
          </a:stretch>
        </p:blipFill>
        <p:spPr bwMode="auto">
          <a:xfrm>
            <a:off x="1292758" y="1628800"/>
            <a:ext cx="6774831" cy="447331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dissolv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613682090_1-p-foni-dlya-detskoi-prezentatsii-sport-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10242" name="Picture 2" descr="https://sun9-28.userapi.com/impg/sZ1MgsrS8KMX53Jqdcjanx8HtNClfWLLRHi9Bg/00FlnIejncs.jpg?size=524x1080&amp;quality=96&amp;sign=d70956fda474c9af555a1749f34b58d8&amp;type=album"/>
          <p:cNvPicPr>
            <a:picLocks noChangeAspect="1" noChangeArrowheads="1"/>
          </p:cNvPicPr>
          <p:nvPr/>
        </p:nvPicPr>
        <p:blipFill>
          <a:blip r:embed="rId3"/>
          <a:srcRect l="12882" t="4167" r="-192" b="32638"/>
          <a:stretch>
            <a:fillRect/>
          </a:stretch>
        </p:blipFill>
        <p:spPr bwMode="auto">
          <a:xfrm rot="461436">
            <a:off x="4707370" y="649455"/>
            <a:ext cx="3668459" cy="547261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44" name="Picture 4" descr="https://sun9-62.userapi.com/impg/1VksZ7lGafKFoKiPVIc0fdYYTqQ6Q1szOPJnYw/_h4CiK08Ifs.jpg?size=524x1080&amp;quality=96&amp;sign=1f7deb30267d635015638e397db90d5c&amp;type=album"/>
          <p:cNvPicPr>
            <a:picLocks noChangeAspect="1" noChangeArrowheads="1"/>
          </p:cNvPicPr>
          <p:nvPr/>
        </p:nvPicPr>
        <p:blipFill>
          <a:blip r:embed="rId4"/>
          <a:srcRect l="10837" t="5258" r="2465" b="27263"/>
          <a:stretch>
            <a:fillRect/>
          </a:stretch>
        </p:blipFill>
        <p:spPr bwMode="auto">
          <a:xfrm rot="21305287">
            <a:off x="928662" y="614640"/>
            <a:ext cx="3357586" cy="538612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dissolv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613682090_1-p-foni-dlya-detskoi-prezentatsii-sport-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9218" name="Picture 2" descr="https://sun9-18.userapi.com/impg/7LDLip9Mdw3r7iW--bRp8JWkM-fF6-F5_xBPJQ/xrMxRvyCbAQ.jpg?size=1280x622&amp;quality=96&amp;sign=c113925ce860e2076a6504afbe3b0f79&amp;type=album"/>
          <p:cNvPicPr>
            <a:picLocks noChangeAspect="1" noChangeArrowheads="1"/>
          </p:cNvPicPr>
          <p:nvPr/>
        </p:nvPicPr>
        <p:blipFill>
          <a:blip r:embed="rId3"/>
          <a:srcRect l="13477" t="-1205" r="20312"/>
          <a:stretch>
            <a:fillRect/>
          </a:stretch>
        </p:blipFill>
        <p:spPr bwMode="auto">
          <a:xfrm>
            <a:off x="642910" y="463266"/>
            <a:ext cx="7929618" cy="58898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dissolv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613682090_1-p-foni-dlya-detskoi-prezentatsii-sport-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8194" name="Picture 2" descr="https://sun9-29.userapi.com/impg/QU_JvdTVraZIi0-cH5afFZDgtwm4qo3JIS28gA/nZz0R2_FupM.jpg?size=1280x622&amp;quality=96&amp;sign=153953c267c2965e4777d6563abab434&amp;type=album"/>
          <p:cNvPicPr>
            <a:picLocks noChangeAspect="1" noChangeArrowheads="1"/>
          </p:cNvPicPr>
          <p:nvPr/>
        </p:nvPicPr>
        <p:blipFill>
          <a:blip r:embed="rId3"/>
          <a:srcRect l="11719" t="4823" r="20312" b="4742"/>
          <a:stretch>
            <a:fillRect/>
          </a:stretch>
        </p:blipFill>
        <p:spPr bwMode="auto">
          <a:xfrm>
            <a:off x="500034" y="785794"/>
            <a:ext cx="8286808" cy="53578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dissolv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613682090_1-p-foni-dlya-detskoi-prezentatsii-sport-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7170" name="Picture 2" descr="https://sun9-40.userapi.com/impg/dIbQdUO21izHzVI6LQ4IxH_ikz10aK-vSB00UQ/nOCdV1XA9i0.jpg?size=1280x622&amp;quality=96&amp;sign=89ee084ac0847ef75221cafa7cb82f2d&amp;type=album"/>
          <p:cNvPicPr>
            <a:picLocks noChangeAspect="1" noChangeArrowheads="1"/>
          </p:cNvPicPr>
          <p:nvPr/>
        </p:nvPicPr>
        <p:blipFill>
          <a:blip r:embed="rId3"/>
          <a:srcRect l="25782" r="26757" b="21623"/>
          <a:stretch>
            <a:fillRect/>
          </a:stretch>
        </p:blipFill>
        <p:spPr bwMode="auto">
          <a:xfrm>
            <a:off x="928662" y="500042"/>
            <a:ext cx="7286676" cy="584733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dissolv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613682090_1-p-foni-dlya-detskoi-prezentatsii-sport-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6146" name="Picture 2" descr="https://sun9-52.userapi.com/impg/K2GXzgmSprxqdDjeK6N8dSFxMrI0v5tEB9alLw/sr9FskAkEVE.jpg?size=1280x622&amp;quality=96&amp;sign=41f24d9a2f15a70093ad6a9289044188&amp;type=album"/>
          <p:cNvPicPr>
            <a:picLocks noChangeAspect="1" noChangeArrowheads="1"/>
          </p:cNvPicPr>
          <p:nvPr/>
        </p:nvPicPr>
        <p:blipFill>
          <a:blip r:embed="rId3"/>
          <a:srcRect l="11719" r="18554" b="5948"/>
          <a:stretch>
            <a:fillRect/>
          </a:stretch>
        </p:blipFill>
        <p:spPr bwMode="auto">
          <a:xfrm>
            <a:off x="500034" y="714356"/>
            <a:ext cx="8283114" cy="54292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dissolv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613682090_1-p-foni-dlya-detskoi-prezentatsii-sport-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5122" name="Picture 2" descr="https://sun9-19.userapi.com/impg/TKRo07kwGMImKcW3WHVhv8mh33V1d4JMPXVAcw/8zz6SRLXz7o.jpg?size=1280x622&amp;quality=96&amp;sign=0b14afa889d80dd8fd839f2185dbcf8b&amp;type=album"/>
          <p:cNvPicPr>
            <a:picLocks noChangeAspect="1" noChangeArrowheads="1"/>
          </p:cNvPicPr>
          <p:nvPr/>
        </p:nvPicPr>
        <p:blipFill>
          <a:blip r:embed="rId3"/>
          <a:srcRect l="9375" r="15625"/>
          <a:stretch>
            <a:fillRect/>
          </a:stretch>
        </p:blipFill>
        <p:spPr bwMode="auto">
          <a:xfrm>
            <a:off x="428596" y="785794"/>
            <a:ext cx="8482452" cy="549592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dissolv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613682090_1-p-foni-dlya-detskoi-prezentatsii-sport-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4098" name="Picture 2" descr="https://sun9-13.userapi.com/impg/NZ9lmGYpJcmfxXVnrNLP0Ke1Hq0f04fmznkG_Q/vt1tVZzjXLA.jpg?size=1280x622&amp;quality=96&amp;sign=459a01f362b5bd2bbf9fa5f3510fbf9f&amp;type=album"/>
          <p:cNvPicPr>
            <a:picLocks noChangeAspect="1" noChangeArrowheads="1"/>
          </p:cNvPicPr>
          <p:nvPr/>
        </p:nvPicPr>
        <p:blipFill>
          <a:blip r:embed="rId3"/>
          <a:srcRect l="15820"/>
          <a:stretch>
            <a:fillRect/>
          </a:stretch>
        </p:blipFill>
        <p:spPr bwMode="auto">
          <a:xfrm>
            <a:off x="414528" y="857232"/>
            <a:ext cx="8530674" cy="492444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dissolv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1613682090_1-p-foni-dlya-detskoi-prezentatsii-sport-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357166"/>
            <a:ext cx="8229600" cy="1143008"/>
          </a:xfrm>
        </p:spPr>
        <p:txBody>
          <a:bodyPr>
            <a:normAutofit fontScale="90000"/>
          </a:bodyPr>
          <a:lstStyle/>
          <a:p>
            <a:r>
              <a:rPr lang="ru-RU" b="1" dirty="0">
                <a:solidFill>
                  <a:schemeClr val="tx2">
                    <a:lumMod val="50000"/>
                  </a:schemeClr>
                </a:solidFill>
              </a:rPr>
              <a:t>«Быстрее, выше, сильнее!»</a:t>
            </a:r>
            <a:br>
              <a:rPr lang="en-US" b="1" dirty="0">
                <a:solidFill>
                  <a:schemeClr val="tx2">
                    <a:lumMod val="50000"/>
                  </a:schemeClr>
                </a:solidFill>
              </a:rPr>
            </a:br>
            <a:r>
              <a:rPr lang="ru-RU" sz="3600" b="1" dirty="0">
                <a:solidFill>
                  <a:schemeClr val="tx2">
                    <a:lumMod val="50000"/>
                  </a:schemeClr>
                </a:solidFill>
              </a:rPr>
              <a:t>младшая группа</a:t>
            </a:r>
          </a:p>
        </p:txBody>
      </p:sp>
      <p:pic>
        <p:nvPicPr>
          <p:cNvPr id="24578" name="Picture 2" descr="https://sun9-61.userapi.com/impg/7BD2dDXvYPj5QUi8uZSORDVZbYQ6wQ30K7iWQQ/FYE8iXqTem0.jpg?size=810x1080&amp;quality=96&amp;sign=ff54a2c6ce4538aeaae016dbb225366c&amp;type=album"/>
          <p:cNvPicPr>
            <a:picLocks noChangeAspect="1" noChangeArrowheads="1"/>
          </p:cNvPicPr>
          <p:nvPr/>
        </p:nvPicPr>
        <p:blipFill>
          <a:blip r:embed="rId3"/>
          <a:srcRect t="18750" r="-1" b="12499"/>
          <a:stretch>
            <a:fillRect/>
          </a:stretch>
        </p:blipFill>
        <p:spPr bwMode="auto">
          <a:xfrm>
            <a:off x="1857356" y="1428736"/>
            <a:ext cx="5572164" cy="510781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dissolv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613682090_1-p-foni-dlya-detskoi-prezentatsii-sport-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074" name="Picture 2" descr="https://sun9-57.userapi.com/impg/T2LT6eTgx8U0tNTLJftShU9MJhiEzt7Aaa2j7Q/GPY3dRYEkfs.jpg?size=810x1080&amp;quality=96&amp;sign=7fe049c4020cc780d68a00a1d0bf7d3b&amp;type=album"/>
          <p:cNvPicPr>
            <a:picLocks noChangeAspect="1" noChangeArrowheads="1"/>
          </p:cNvPicPr>
          <p:nvPr/>
        </p:nvPicPr>
        <p:blipFill>
          <a:blip r:embed="rId3"/>
          <a:srcRect l="11872" t="13271" r="-2613"/>
          <a:stretch>
            <a:fillRect/>
          </a:stretch>
        </p:blipFill>
        <p:spPr bwMode="auto">
          <a:xfrm>
            <a:off x="4500562" y="896434"/>
            <a:ext cx="4173518" cy="531862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076" name="Picture 4" descr="https://sun9-43.userapi.com/impg/anyfsXzeb-HIstWGu6RbQe3At8_v82ZuYWyyAA/K5Chvc_JMuk.jpg?size=810x1080&amp;quality=96&amp;sign=df0d21729772bd8621ed063383c0073c&amp;type=album"/>
          <p:cNvPicPr>
            <a:picLocks noChangeAspect="1" noChangeArrowheads="1"/>
          </p:cNvPicPr>
          <p:nvPr/>
        </p:nvPicPr>
        <p:blipFill>
          <a:blip r:embed="rId4"/>
          <a:srcRect l="8168" t="-2006" r="23312" b="33951"/>
          <a:stretch>
            <a:fillRect/>
          </a:stretch>
        </p:blipFill>
        <p:spPr bwMode="auto">
          <a:xfrm>
            <a:off x="355700" y="714356"/>
            <a:ext cx="4073424" cy="539453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dissolv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613682090_1-p-foni-dlya-detskoi-prezentatsii-sport-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https://sun9-30.userapi.com/impg/1jwWE1eiT7FUXbKQRNy0fDDvITCoA4On1TvYgQ/NadlKNBZEdk.jpg?size=810x1080&amp;quality=96&amp;sign=07a60db41452890c8184b538ffb9d2f0&amp;type=album"/>
          <p:cNvPicPr>
            <a:picLocks noChangeAspect="1" noChangeArrowheads="1"/>
          </p:cNvPicPr>
          <p:nvPr/>
        </p:nvPicPr>
        <p:blipFill>
          <a:blip r:embed="rId3"/>
          <a:srcRect t="25000" r="6481"/>
          <a:stretch>
            <a:fillRect/>
          </a:stretch>
        </p:blipFill>
        <p:spPr bwMode="auto">
          <a:xfrm>
            <a:off x="4643438" y="1000108"/>
            <a:ext cx="4249917" cy="454445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50" name="Picture 2" descr="https://sun9-23.userapi.com/impg/aKy7GT_lGYAwg4i0UmJdkmGj57dVVEoJv94S0Q/1pmoi_hKp4E.jpg?size=810x1080&amp;quality=96&amp;sign=3b81be1b2e9e6f30697885a8d1d9238f&amp;type=album"/>
          <p:cNvPicPr>
            <a:picLocks noChangeAspect="1" noChangeArrowheads="1"/>
          </p:cNvPicPr>
          <p:nvPr/>
        </p:nvPicPr>
        <p:blipFill>
          <a:blip r:embed="rId4"/>
          <a:srcRect l="4465" t="11188" r="8498" b="27006"/>
          <a:stretch>
            <a:fillRect/>
          </a:stretch>
        </p:blipFill>
        <p:spPr bwMode="auto">
          <a:xfrm>
            <a:off x="0" y="1000108"/>
            <a:ext cx="4493230" cy="457203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dissolv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613682090_1-p-foni-dlya-detskoi-prezentatsii-sport-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25604" name="Picture 4" descr="https://sun9-63.userapi.com/impg/_0ouGyipFuwYc4mYB_-ZKOphUuUQs84jjV61Hg/j06ke-Lzu6o.jpg?size=810x1080&amp;quality=96&amp;sign=0eec8f343f1930bebc974373f87309ff&amp;type=album"/>
          <p:cNvPicPr>
            <a:picLocks noChangeAspect="1" noChangeArrowheads="1"/>
          </p:cNvPicPr>
          <p:nvPr/>
        </p:nvPicPr>
        <p:blipFill>
          <a:blip r:embed="rId3"/>
          <a:srcRect t="25694" r="1072" b="7496"/>
          <a:stretch>
            <a:fillRect/>
          </a:stretch>
        </p:blipFill>
        <p:spPr bwMode="auto">
          <a:xfrm>
            <a:off x="1341494" y="571480"/>
            <a:ext cx="6600674" cy="594357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dissolve/>
  </p:transition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28</Words>
  <Application>Microsoft Office PowerPoint</Application>
  <PresentationFormat>Экран (4:3)</PresentationFormat>
  <Paragraphs>5</Paragraphs>
  <Slides>13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7" baseType="lpstr">
      <vt:lpstr>Arial</vt:lpstr>
      <vt:lpstr>Bahnschrift SemiBold</vt:lpstr>
      <vt:lpstr>Calibri</vt:lpstr>
      <vt:lpstr>Тема Office</vt:lpstr>
      <vt:lpstr>МОУ «Сельцовская СОШ» (дошкольное образование)</vt:lpstr>
      <vt:lpstr>«Веселые старты» старшая группа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«Быстрее, выше, сильнее!» младшая группа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МОУ «Сельцовская СОШ»</dc:title>
  <dc:creator>User</dc:creator>
  <cp:lastModifiedBy>Юлия Кузвесова</cp:lastModifiedBy>
  <cp:revision>2</cp:revision>
  <dcterms:created xsi:type="dcterms:W3CDTF">2021-06-02T10:36:33Z</dcterms:created>
  <dcterms:modified xsi:type="dcterms:W3CDTF">2021-06-02T12:13:36Z</dcterms:modified>
</cp:coreProperties>
</file>